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CFE1-0C4F-4491-B609-F94BF277632F}" type="datetimeFigureOut">
              <a:rPr lang="es-CL" smtClean="0"/>
              <a:t>13-03-2019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302F-F25D-4A3E-9BDD-0C1B31714C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439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CFE1-0C4F-4491-B609-F94BF277632F}" type="datetimeFigureOut">
              <a:rPr lang="es-CL" smtClean="0"/>
              <a:t>13-03-2019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302F-F25D-4A3E-9BDD-0C1B31714C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636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CFE1-0C4F-4491-B609-F94BF277632F}" type="datetimeFigureOut">
              <a:rPr lang="es-CL" smtClean="0"/>
              <a:t>13-03-2019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302F-F25D-4A3E-9BDD-0C1B31714C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9506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CFE1-0C4F-4491-B609-F94BF277632F}" type="datetimeFigureOut">
              <a:rPr lang="es-CL" smtClean="0"/>
              <a:t>13-03-2019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302F-F25D-4A3E-9BDD-0C1B31714C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47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CFE1-0C4F-4491-B609-F94BF277632F}" type="datetimeFigureOut">
              <a:rPr lang="es-CL" smtClean="0"/>
              <a:t>13-03-2019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302F-F25D-4A3E-9BDD-0C1B31714C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7120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CFE1-0C4F-4491-B609-F94BF277632F}" type="datetimeFigureOut">
              <a:rPr lang="es-CL" smtClean="0"/>
              <a:t>13-03-2019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302F-F25D-4A3E-9BDD-0C1B31714C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396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CFE1-0C4F-4491-B609-F94BF277632F}" type="datetimeFigureOut">
              <a:rPr lang="es-CL" smtClean="0"/>
              <a:t>13-03-2019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302F-F25D-4A3E-9BDD-0C1B31714C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454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CFE1-0C4F-4491-B609-F94BF277632F}" type="datetimeFigureOut">
              <a:rPr lang="es-CL" smtClean="0"/>
              <a:t>13-03-2019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302F-F25D-4A3E-9BDD-0C1B31714C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574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CFE1-0C4F-4491-B609-F94BF277632F}" type="datetimeFigureOut">
              <a:rPr lang="es-CL" smtClean="0"/>
              <a:t>13-03-2019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302F-F25D-4A3E-9BDD-0C1B31714C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961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CFE1-0C4F-4491-B609-F94BF277632F}" type="datetimeFigureOut">
              <a:rPr lang="es-CL" smtClean="0"/>
              <a:t>13-03-2019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302F-F25D-4A3E-9BDD-0C1B31714C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463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CFE1-0C4F-4491-B609-F94BF277632F}" type="datetimeFigureOut">
              <a:rPr lang="es-CL" smtClean="0"/>
              <a:t>13-03-2019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A302F-F25D-4A3E-9BDD-0C1B31714C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644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BCFE1-0C4F-4491-B609-F94BF277632F}" type="datetimeFigureOut">
              <a:rPr lang="es-CL" smtClean="0"/>
              <a:t>13-03-2019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A302F-F25D-4A3E-9BDD-0C1B31714C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178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348345"/>
            <a:ext cx="9144000" cy="1161618"/>
          </a:xfrm>
          <a:solidFill>
            <a:schemeClr val="accent6"/>
          </a:solidFill>
        </p:spPr>
        <p:txBody>
          <a:bodyPr/>
          <a:lstStyle/>
          <a:p>
            <a:r>
              <a:rPr lang="es-CL" dirty="0" smtClean="0"/>
              <a:t>Ejes y Contenidos para 1°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70909" y="3509963"/>
            <a:ext cx="5895109" cy="81409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CL" sz="4400" dirty="0" smtClean="0"/>
              <a:t>Historia y Cs Sociales</a:t>
            </a:r>
            <a:endParaRPr lang="es-CL" sz="4400" dirty="0"/>
          </a:p>
        </p:txBody>
      </p:sp>
    </p:spTree>
    <p:extLst>
      <p:ext uri="{BB962C8B-B14F-4D97-AF65-F5344CB8AC3E}">
        <p14:creationId xmlns:p14="http://schemas.microsoft.com/office/powerpoint/2010/main" val="355832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3 Imagen" descr="imagesCAPCXRI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038" y="-25400"/>
            <a:ext cx="5668962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4 Imagen" descr="imagesCAIY3LV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38" y="-30163"/>
            <a:ext cx="3200400" cy="427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5 Imagen" descr="imagesCALFVB8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3886200"/>
            <a:ext cx="377825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6 Imagen" descr="imagesCAXOL6AG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3581400"/>
            <a:ext cx="5364162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563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Marcador de contenido 2"/>
          <p:cNvSpPr>
            <a:spLocks noGrp="1"/>
          </p:cNvSpPr>
          <p:nvPr>
            <p:ph idx="1"/>
          </p:nvPr>
        </p:nvSpPr>
        <p:spPr>
          <a:xfrm>
            <a:off x="1905001" y="1187450"/>
            <a:ext cx="8507413" cy="5670550"/>
          </a:xfrm>
          <a:solidFill>
            <a:srgbClr val="FFFF00"/>
          </a:solidFill>
        </p:spPr>
        <p:txBody>
          <a:bodyPr/>
          <a:lstStyle/>
          <a:p>
            <a:r>
              <a:rPr lang="es-CL" altLang="es-CL" b="1" u="sng" smtClean="0"/>
              <a:t>Eje 5: El orden liberal y las transformaciones políticas y sociales de fin de siglo en Chile.</a:t>
            </a:r>
            <a:endParaRPr lang="es-CL" altLang="es-CL" smtClean="0"/>
          </a:p>
          <a:p>
            <a:pPr algn="just">
              <a:lnSpc>
                <a:spcPct val="115000"/>
              </a:lnSpc>
            </a:pPr>
            <a:endParaRPr lang="es-CL" altLang="es-CL" smtClean="0"/>
          </a:p>
          <a:p>
            <a:pPr>
              <a:buFont typeface="Wingdings" panose="05000000000000000000" pitchFamily="2" charset="2"/>
              <a:buChar char="v"/>
            </a:pPr>
            <a:r>
              <a:rPr lang="es-CL" altLang="es-CL" smtClean="0"/>
              <a:t>El período Seudoparlamentario.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altLang="es-CL" smtClean="0"/>
              <a:t>La Cuestión Social.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altLang="es-CL" smtClean="0"/>
              <a:t>La Organización Obrera.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altLang="es-CL" smtClean="0"/>
              <a:t>La Partidos Políticos.</a:t>
            </a:r>
          </a:p>
        </p:txBody>
      </p:sp>
      <p:sp>
        <p:nvSpPr>
          <p:cNvPr id="11267" name="Título 1"/>
          <p:cNvSpPr>
            <a:spLocks noGrp="1"/>
          </p:cNvSpPr>
          <p:nvPr>
            <p:ph type="title"/>
          </p:nvPr>
        </p:nvSpPr>
        <p:spPr>
          <a:xfrm>
            <a:off x="1919288" y="14288"/>
            <a:ext cx="8229600" cy="1143000"/>
          </a:xfrm>
          <a:solidFill>
            <a:srgbClr val="00B050"/>
          </a:solidFill>
        </p:spPr>
        <p:txBody>
          <a:bodyPr/>
          <a:lstStyle/>
          <a:p>
            <a:r>
              <a:rPr lang="es-CL" altLang="es-CL" smtClean="0"/>
              <a:t>Unidades y Contenidos</a:t>
            </a:r>
          </a:p>
        </p:txBody>
      </p:sp>
    </p:spTree>
    <p:extLst>
      <p:ext uri="{BB962C8B-B14F-4D97-AF65-F5344CB8AC3E}">
        <p14:creationId xmlns:p14="http://schemas.microsoft.com/office/powerpoint/2010/main" val="283821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altLang="es-CL" smtClean="0"/>
          </a:p>
        </p:txBody>
      </p:sp>
      <p:sp>
        <p:nvSpPr>
          <p:cNvPr id="12291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altLang="es-CL" smtClean="0"/>
          </a:p>
        </p:txBody>
      </p:sp>
      <p:pic>
        <p:nvPicPr>
          <p:cNvPr id="4" name="Picture 4" descr="http://1.bp.blogspot.com/_UrNUoRJTN9U/TPOiuIwbz9I/AAAAAAAAAXk/DthXuwa3Y4w/s1600/Gijon%252C%2Bfabrica%2Bde%2Bvidrios%2Bla%2Bindustr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23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pPr eaLnBrk="1" hangingPunct="1"/>
            <a:endParaRPr lang="es-CL" altLang="es-CL" smtClean="0"/>
          </a:p>
        </p:txBody>
      </p:sp>
      <p:sp>
        <p:nvSpPr>
          <p:cNvPr id="13315" name="Marcador de contenido 2"/>
          <p:cNvSpPr>
            <a:spLocks noGrp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/>
          <a:lstStyle/>
          <a:p>
            <a:pPr eaLnBrk="1" hangingPunct="1"/>
            <a:endParaRPr lang="es-CL" altLang="es-CL" smtClean="0"/>
          </a:p>
        </p:txBody>
      </p:sp>
      <p:pic>
        <p:nvPicPr>
          <p:cNvPr id="13316" name="Picture 2" descr="Resultado de imagen para linea del tiemp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315913"/>
            <a:ext cx="9144000" cy="7315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ipse 1"/>
          <p:cNvSpPr/>
          <p:nvPr/>
        </p:nvSpPr>
        <p:spPr>
          <a:xfrm>
            <a:off x="6527801" y="2657476"/>
            <a:ext cx="1368425" cy="13684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6" name="Elipse 5"/>
          <p:cNvSpPr/>
          <p:nvPr/>
        </p:nvSpPr>
        <p:spPr>
          <a:xfrm>
            <a:off x="8689976" y="2657476"/>
            <a:ext cx="1368425" cy="1368425"/>
          </a:xfrm>
          <a:prstGeom prst="ellipse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429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05001" y="1187450"/>
            <a:ext cx="8507413" cy="5670550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None/>
              <a:defRPr/>
            </a:pPr>
            <a:r>
              <a:rPr lang="es-CL" b="1" u="sng" smtClean="0"/>
              <a:t>Eje </a:t>
            </a:r>
            <a:r>
              <a:rPr lang="es-CL" b="1" u="sng" dirty="0"/>
              <a:t>1: Estado-nación y sociedad burguesa en Europa y América en el siglo </a:t>
            </a:r>
            <a:r>
              <a:rPr lang="es-CL" b="1" u="sng" dirty="0" smtClean="0"/>
              <a:t>XIX.</a:t>
            </a:r>
          </a:p>
          <a:p>
            <a:pPr marL="0" indent="0" algn="ctr">
              <a:buNone/>
              <a:defRPr/>
            </a:pPr>
            <a:endParaRPr lang="es-CL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s-CL" dirty="0" smtClean="0"/>
              <a:t>El Desarrollo de las ideas republicanas y liberales.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s-CL" dirty="0" smtClean="0"/>
              <a:t>El desarrollo de la cultura burguesa.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s-CL" dirty="0" smtClean="0"/>
              <a:t>El desarrollo del Estado Moderno.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es-CL" dirty="0"/>
          </a:p>
        </p:txBody>
      </p:sp>
      <p:sp>
        <p:nvSpPr>
          <p:cNvPr id="2051" name="Título 1"/>
          <p:cNvSpPr>
            <a:spLocks noGrp="1"/>
          </p:cNvSpPr>
          <p:nvPr>
            <p:ph type="title"/>
          </p:nvPr>
        </p:nvSpPr>
        <p:spPr>
          <a:xfrm>
            <a:off x="1919288" y="14288"/>
            <a:ext cx="8229600" cy="1143000"/>
          </a:xfrm>
          <a:solidFill>
            <a:srgbClr val="00B050"/>
          </a:solidFill>
        </p:spPr>
        <p:txBody>
          <a:bodyPr/>
          <a:lstStyle/>
          <a:p>
            <a:r>
              <a:rPr lang="es-CL" altLang="es-CL" smtClean="0"/>
              <a:t>Unidades y Contenidos</a:t>
            </a:r>
          </a:p>
        </p:txBody>
      </p:sp>
    </p:spTree>
    <p:extLst>
      <p:ext uri="{BB962C8B-B14F-4D97-AF65-F5344CB8AC3E}">
        <p14:creationId xmlns:p14="http://schemas.microsoft.com/office/powerpoint/2010/main" val="120420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altLang="es-CL" smtClean="0"/>
          </a:p>
        </p:txBody>
      </p:sp>
      <p:sp>
        <p:nvSpPr>
          <p:cNvPr id="3075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altLang="es-CL" smtClean="0"/>
          </a:p>
        </p:txBody>
      </p:sp>
      <p:pic>
        <p:nvPicPr>
          <p:cNvPr id="3076" name="Picture 2" descr="http://luisvia.org/wp-content/uploads/2011/10/Captura-de-pantalla-2011-10-18-a-las-08.02.5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885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contenido 2"/>
          <p:cNvSpPr>
            <a:spLocks noGrp="1"/>
          </p:cNvSpPr>
          <p:nvPr>
            <p:ph idx="1"/>
          </p:nvPr>
        </p:nvSpPr>
        <p:spPr>
          <a:xfrm>
            <a:off x="1905001" y="1187450"/>
            <a:ext cx="8507413" cy="5670550"/>
          </a:xfrm>
          <a:solidFill>
            <a:srgbClr val="FFFF00"/>
          </a:solidFill>
        </p:spPr>
        <p:txBody>
          <a:bodyPr/>
          <a:lstStyle/>
          <a:p>
            <a:pPr algn="just">
              <a:lnSpc>
                <a:spcPct val="115000"/>
              </a:lnSpc>
            </a:pPr>
            <a:r>
              <a:rPr lang="es-CL" altLang="es-CL" b="1" u="sng" smtClean="0">
                <a:ea typeface="Calibri" panose="020F0502020204030204" pitchFamily="34" charset="0"/>
                <a:cs typeface="Times New Roman" panose="02020603050405020304" pitchFamily="18" charset="0"/>
              </a:rPr>
              <a:t>Eje 2: La idea del progreso indefinido y sus contradicciones: de la industrialización a la Guerra Total en el cambio de siglo.</a:t>
            </a:r>
            <a:endParaRPr lang="es-CL" altLang="es-CL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CL" altLang="es-CL" smtClean="0">
                <a:ea typeface="Calibri" panose="020F0502020204030204" pitchFamily="34" charset="0"/>
                <a:cs typeface="Times New Roman" panose="02020603050405020304" pitchFamily="18" charset="0"/>
              </a:rPr>
              <a:t>La Idea del Progreso Ilimitado.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altLang="es-CL" smtClean="0">
                <a:ea typeface="Calibri" panose="020F0502020204030204" pitchFamily="34" charset="0"/>
                <a:cs typeface="Times New Roman" panose="02020603050405020304" pitchFamily="18" charset="0"/>
              </a:rPr>
              <a:t>La Revolución Industrial.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altLang="es-CL" smtClean="0">
                <a:ea typeface="Calibri" panose="020F0502020204030204" pitchFamily="34" charset="0"/>
                <a:cs typeface="Times New Roman" panose="02020603050405020304" pitchFamily="18" charset="0"/>
              </a:rPr>
              <a:t>El desarrollo del Socialismo.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altLang="es-CL" smtClean="0">
                <a:ea typeface="Calibri" panose="020F0502020204030204" pitchFamily="34" charset="0"/>
                <a:cs typeface="Times New Roman" panose="02020603050405020304" pitchFamily="18" charset="0"/>
              </a:rPr>
              <a:t>El Imperialismo y la Primera Guerra Mundial.</a:t>
            </a:r>
          </a:p>
          <a:p>
            <a:pPr>
              <a:buFont typeface="Wingdings" panose="05000000000000000000" pitchFamily="2" charset="2"/>
              <a:buChar char="v"/>
            </a:pPr>
            <a:endParaRPr lang="es-CL" altLang="es-CL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99" name="Título 1"/>
          <p:cNvSpPr>
            <a:spLocks noGrp="1"/>
          </p:cNvSpPr>
          <p:nvPr>
            <p:ph type="title"/>
          </p:nvPr>
        </p:nvSpPr>
        <p:spPr>
          <a:xfrm>
            <a:off x="1919288" y="14288"/>
            <a:ext cx="8229600" cy="1143000"/>
          </a:xfrm>
          <a:solidFill>
            <a:srgbClr val="00B050"/>
          </a:solidFill>
        </p:spPr>
        <p:txBody>
          <a:bodyPr/>
          <a:lstStyle/>
          <a:p>
            <a:r>
              <a:rPr lang="es-CL" altLang="es-CL" smtClean="0"/>
              <a:t>Unidades y Contenidos</a:t>
            </a:r>
          </a:p>
        </p:txBody>
      </p:sp>
    </p:spTree>
    <p:extLst>
      <p:ext uri="{BB962C8B-B14F-4D97-AF65-F5344CB8AC3E}">
        <p14:creationId xmlns:p14="http://schemas.microsoft.com/office/powerpoint/2010/main" val="169993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altLang="es-CL" smtClean="0"/>
          </a:p>
        </p:txBody>
      </p:sp>
      <p:sp>
        <p:nvSpPr>
          <p:cNvPr id="512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altLang="es-CL" smtClean="0"/>
          </a:p>
        </p:txBody>
      </p:sp>
      <p:pic>
        <p:nvPicPr>
          <p:cNvPr id="4" name="Picture 2" descr="http://lh3.ggpht.com/_KKTCT60suEU/TIC0A-SzK1I/AAAAAAAAA_g/eVR-hsmmaqc/planella_tejedora.jpg?imgmax=6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59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contenido 2"/>
          <p:cNvSpPr>
            <a:spLocks noGrp="1"/>
          </p:cNvSpPr>
          <p:nvPr>
            <p:ph idx="1"/>
          </p:nvPr>
        </p:nvSpPr>
        <p:spPr>
          <a:xfrm>
            <a:off x="1905001" y="1187450"/>
            <a:ext cx="8507413" cy="5670550"/>
          </a:xfrm>
          <a:solidFill>
            <a:srgbClr val="FFFF00"/>
          </a:solidFill>
        </p:spPr>
        <p:txBody>
          <a:bodyPr/>
          <a:lstStyle/>
          <a:p>
            <a:pPr algn="just">
              <a:lnSpc>
                <a:spcPct val="115000"/>
              </a:lnSpc>
            </a:pPr>
            <a:r>
              <a:rPr lang="es-CL" altLang="es-CL" b="1" u="sng" smtClean="0"/>
              <a:t>Eje 3: El desafío de consolidar el orden republicano y la idea de nación: Chile en el siglo XIX.</a:t>
            </a:r>
            <a:endParaRPr lang="es-CL" altLang="es-CL" smtClean="0"/>
          </a:p>
          <a:p>
            <a:pPr algn="just">
              <a:lnSpc>
                <a:spcPct val="115000"/>
              </a:lnSpc>
            </a:pPr>
            <a:endParaRPr lang="es-CL" altLang="es-CL" smtClean="0"/>
          </a:p>
          <a:p>
            <a:pPr>
              <a:buFont typeface="Wingdings" panose="05000000000000000000" pitchFamily="2" charset="2"/>
              <a:buChar char="v"/>
            </a:pPr>
            <a:r>
              <a:rPr lang="es-CL" altLang="es-CL" smtClean="0"/>
              <a:t>El Estado de Chile.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altLang="es-CL" smtClean="0"/>
              <a:t>La Independencia de Chile.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altLang="es-CL" smtClean="0"/>
              <a:t>El Período de Ensayos Constitucionales.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altLang="es-CL" smtClean="0"/>
              <a:t>La República de Chile hasta el siglo XIX.</a:t>
            </a:r>
          </a:p>
        </p:txBody>
      </p:sp>
      <p:sp>
        <p:nvSpPr>
          <p:cNvPr id="6147" name="Título 1"/>
          <p:cNvSpPr>
            <a:spLocks noGrp="1"/>
          </p:cNvSpPr>
          <p:nvPr>
            <p:ph type="title"/>
          </p:nvPr>
        </p:nvSpPr>
        <p:spPr>
          <a:xfrm>
            <a:off x="1919288" y="14288"/>
            <a:ext cx="8229600" cy="1143000"/>
          </a:xfrm>
          <a:solidFill>
            <a:srgbClr val="00B050"/>
          </a:solidFill>
        </p:spPr>
        <p:txBody>
          <a:bodyPr/>
          <a:lstStyle/>
          <a:p>
            <a:r>
              <a:rPr lang="es-CL" altLang="es-CL" smtClean="0"/>
              <a:t>Unidades y Contenidos</a:t>
            </a:r>
          </a:p>
        </p:txBody>
      </p:sp>
    </p:spTree>
    <p:extLst>
      <p:ext uri="{BB962C8B-B14F-4D97-AF65-F5344CB8AC3E}">
        <p14:creationId xmlns:p14="http://schemas.microsoft.com/office/powerpoint/2010/main" val="7255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altLang="es-CL" smtClean="0"/>
          </a:p>
        </p:txBody>
      </p:sp>
      <p:pic>
        <p:nvPicPr>
          <p:cNvPr id="6147" name="4 Imagen" descr="ohiggi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2" t="4510" r="9325" b="9525"/>
          <a:stretch>
            <a:fillRect/>
          </a:stretch>
        </p:blipFill>
        <p:spPr bwMode="auto">
          <a:xfrm>
            <a:off x="1676400" y="274639"/>
            <a:ext cx="3924300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" descr="portale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14988" y="274638"/>
            <a:ext cx="4595812" cy="6024562"/>
          </a:xfrm>
          <a:noFill/>
        </p:spPr>
      </p:pic>
    </p:spTree>
    <p:extLst>
      <p:ext uri="{BB962C8B-B14F-4D97-AF65-F5344CB8AC3E}">
        <p14:creationId xmlns:p14="http://schemas.microsoft.com/office/powerpoint/2010/main" val="337503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contenido 2"/>
          <p:cNvSpPr>
            <a:spLocks noGrp="1"/>
          </p:cNvSpPr>
          <p:nvPr>
            <p:ph idx="1"/>
          </p:nvPr>
        </p:nvSpPr>
        <p:spPr>
          <a:xfrm>
            <a:off x="1905001" y="1187450"/>
            <a:ext cx="8507413" cy="5670550"/>
          </a:xfrm>
          <a:solidFill>
            <a:srgbClr val="FFFF00"/>
          </a:solidFill>
        </p:spPr>
        <p:txBody>
          <a:bodyPr/>
          <a:lstStyle/>
          <a:p>
            <a:r>
              <a:rPr lang="es-CL" altLang="es-CL" b="1" u="sng" smtClean="0"/>
              <a:t>Eje 4: Configuración del territorio chileno y sus dinámicas geográficas en el siglo XIX.</a:t>
            </a:r>
            <a:endParaRPr lang="es-CL" altLang="es-CL" smtClean="0"/>
          </a:p>
          <a:p>
            <a:pPr algn="just">
              <a:lnSpc>
                <a:spcPct val="115000"/>
              </a:lnSpc>
            </a:pPr>
            <a:endParaRPr lang="es-CL" altLang="es-CL" smtClean="0"/>
          </a:p>
          <a:p>
            <a:pPr>
              <a:buFont typeface="Wingdings" panose="05000000000000000000" pitchFamily="2" charset="2"/>
              <a:buChar char="v"/>
            </a:pPr>
            <a:r>
              <a:rPr lang="es-CL" altLang="es-CL" smtClean="0"/>
              <a:t>Las transformaciones del territorio nacional.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altLang="es-CL" smtClean="0"/>
              <a:t>La ocupación de Valdivia y el Estrecho de Magallanes.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altLang="es-CL" smtClean="0"/>
              <a:t>La ocupación de la Araucanía.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altLang="es-CL" smtClean="0"/>
              <a:t>La Guerra del Salitre.</a:t>
            </a:r>
          </a:p>
        </p:txBody>
      </p:sp>
      <p:sp>
        <p:nvSpPr>
          <p:cNvPr id="8195" name="Título 1"/>
          <p:cNvSpPr>
            <a:spLocks noGrp="1"/>
          </p:cNvSpPr>
          <p:nvPr>
            <p:ph type="title"/>
          </p:nvPr>
        </p:nvSpPr>
        <p:spPr>
          <a:xfrm>
            <a:off x="1919288" y="14288"/>
            <a:ext cx="8229600" cy="1143000"/>
          </a:xfrm>
          <a:solidFill>
            <a:srgbClr val="00B050"/>
          </a:solidFill>
        </p:spPr>
        <p:txBody>
          <a:bodyPr/>
          <a:lstStyle/>
          <a:p>
            <a:r>
              <a:rPr lang="es-CL" altLang="es-CL" smtClean="0"/>
              <a:t>Unidades y Contenidos</a:t>
            </a:r>
          </a:p>
        </p:txBody>
      </p:sp>
    </p:spTree>
    <p:extLst>
      <p:ext uri="{BB962C8B-B14F-4D97-AF65-F5344CB8AC3E}">
        <p14:creationId xmlns:p14="http://schemas.microsoft.com/office/powerpoint/2010/main" val="235983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altLang="es-CL" smtClean="0"/>
          </a:p>
        </p:txBody>
      </p:sp>
      <p:sp>
        <p:nvSpPr>
          <p:cNvPr id="9219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altLang="es-CL" smtClean="0"/>
          </a:p>
        </p:txBody>
      </p:sp>
      <p:pic>
        <p:nvPicPr>
          <p:cNvPr id="4" name="3 Marcador de contenido" descr="Imagen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00188" y="-9525"/>
            <a:ext cx="9144001" cy="6827838"/>
          </a:xfrm>
          <a:prstGeom prst="rect">
            <a:avLst/>
          </a:prstGeom>
          <a:noFill/>
          <a:ln w="38100" cap="sq">
            <a:solidFill>
              <a:srgbClr val="00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37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236</Words>
  <Application>Microsoft Office PowerPoint</Application>
  <PresentationFormat>Panorámica</PresentationFormat>
  <Paragraphs>35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Tema de Office</vt:lpstr>
      <vt:lpstr>Ejes y Contenidos para 1°</vt:lpstr>
      <vt:lpstr>Unidades y Contenidos</vt:lpstr>
      <vt:lpstr>Presentación de PowerPoint</vt:lpstr>
      <vt:lpstr>Unidades y Contenidos</vt:lpstr>
      <vt:lpstr>Presentación de PowerPoint</vt:lpstr>
      <vt:lpstr>Unidades y Contenidos</vt:lpstr>
      <vt:lpstr>Presentación de PowerPoint</vt:lpstr>
      <vt:lpstr>Unidades y Contenidos</vt:lpstr>
      <vt:lpstr>Presentación de PowerPoint</vt:lpstr>
      <vt:lpstr>Presentación de PowerPoint</vt:lpstr>
      <vt:lpstr>Unidades y Contenidos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Informatica</dc:creator>
  <cp:lastModifiedBy>Informatica</cp:lastModifiedBy>
  <cp:revision>2</cp:revision>
  <dcterms:created xsi:type="dcterms:W3CDTF">2019-03-13T10:53:22Z</dcterms:created>
  <dcterms:modified xsi:type="dcterms:W3CDTF">2019-03-13T10:56:49Z</dcterms:modified>
</cp:coreProperties>
</file>